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4SfJgorYya7dmDLDtktz3mcqx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061e1ebc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41" name="Google Shape;241;g2e061e1ebc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061e1ebcc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54" name="Google Shape;254;g2e061e1ebcc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061e1ebc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68" name="Google Shape;268;g2e061e1ebc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061e1ebc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83" name="Google Shape;283;g2e061e1ebc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cab855a8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2ccab855a8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2466322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1" name="Google Shape;311;g272466322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061e1ebc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2e061e1ebc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d142061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2cd142061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061e1eb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2e061e1eb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061e1ebc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2e061e1ebc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246631c1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27246631c1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24663226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2724663226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d1420612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2cd1420612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cab855a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2ccab855a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2466322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g272466322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24663226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2724663226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246631c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27246631c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cab855a8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11" name="Google Shape;211;g2ccab855a8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061e1eb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24" name="Google Shape;224;g2e061e1eb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76630" y="323850"/>
            <a:ext cx="9057640" cy="1312545"/>
            <a:chOff x="976630" y="323850"/>
            <a:chExt cx="9057640" cy="1312545"/>
          </a:xfrm>
        </p:grpSpPr>
        <p:sp>
          <p:nvSpPr>
            <p:cNvPr id="85" name="Google Shape;85;p1"/>
            <p:cNvSpPr/>
            <p:nvPr/>
          </p:nvSpPr>
          <p:spPr>
            <a:xfrm>
              <a:off x="976630" y="328930"/>
              <a:ext cx="9057640" cy="1307465"/>
            </a:xfrm>
            <a:prstGeom prst="round1Rect">
              <a:avLst>
                <a:gd name="adj" fmla="val 27529"/>
              </a:avLst>
            </a:prstGeom>
            <a:solidFill>
              <a:schemeClr val="lt1"/>
            </a:solidFill>
            <a:ln w="19050" cap="flat" cmpd="sng">
              <a:solidFill>
                <a:srgbClr val="3973D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50800" dir="18900000" algn="bl" rotWithShape="0">
                <a:srgbClr val="3973D6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976630" y="323850"/>
              <a:ext cx="8514080" cy="1312545"/>
            </a:xfrm>
            <a:prstGeom prst="round1Rect">
              <a:avLst>
                <a:gd name="adj" fmla="val 36266"/>
              </a:avLst>
            </a:prstGeom>
            <a:solidFill>
              <a:srgbClr val="183A76"/>
            </a:solidFill>
            <a:ln w="19050" cap="flat" cmpd="sng">
              <a:solidFill>
                <a:srgbClr val="183A7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algun Gothic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 커머스  프로젝트</a:t>
              </a:r>
              <a:endParaRPr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976630" y="328930"/>
              <a:ext cx="64135" cy="130746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218035" y="470315"/>
              <a:ext cx="471543" cy="508687"/>
              <a:chOff x="6218035" y="470315"/>
              <a:chExt cx="471543" cy="508687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6218035" y="470315"/>
                <a:ext cx="275821" cy="309683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12700" cap="rnd" cmpd="dbl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 rot="1436598">
                <a:off x="6518693" y="803023"/>
                <a:ext cx="146147" cy="152902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1" name="Google Shape;91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/temp/fImage14959224429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980" y="1903094"/>
            <a:ext cx="7799705" cy="473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3175" y="3826900"/>
            <a:ext cx="2286000" cy="1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299335" y="4144575"/>
            <a:ext cx="20937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g2e061e1ebcc_1_2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44" name="Google Shape;244;g2e061e1ebcc_1_2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2e061e1ebcc_1_2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6" name="Google Shape;246;g2e061e1ebcc_1_2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2e061e1ebcc_1_2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2e061e1ebcc_1_20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2e061e1ebcc_1_20"/>
          <p:cNvSpPr txBox="1"/>
          <p:nvPr/>
        </p:nvSpPr>
        <p:spPr>
          <a:xfrm>
            <a:off x="404000" y="895625"/>
            <a:ext cx="3872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시큐리티 설정 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g2e061e1ebc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36825"/>
            <a:ext cx="10236295" cy="52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e061e1ebcc_1_20"/>
          <p:cNvSpPr txBox="1"/>
          <p:nvPr/>
        </p:nvSpPr>
        <p:spPr>
          <a:xfrm>
            <a:off x="8473975" y="1882000"/>
            <a:ext cx="3645900" cy="23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유저,관리자,비회원</a:t>
            </a:r>
            <a:endParaRPr sz="2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마다</a:t>
            </a:r>
            <a:b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 권한 설정 및 로그인,로그아웃 페이지 설정</a:t>
            </a:r>
            <a:endParaRPr sz="2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g2e061e1ebcc_1_7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57" name="Google Shape;257;g2e061e1ebcc_1_7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2e061e1ebcc_1_7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9" name="Google Shape;259;g2e061e1ebcc_1_7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e061e1ebcc_1_7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e061e1ebcc_1_70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1주차_3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g2e061e1ebcc_1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48863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e061e1ebcc_1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1125" y="1354550"/>
            <a:ext cx="5268867" cy="53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e061e1ebcc_1_70"/>
          <p:cNvSpPr txBox="1"/>
          <p:nvPr/>
        </p:nvSpPr>
        <p:spPr>
          <a:xfrm>
            <a:off x="1300650" y="5104075"/>
            <a:ext cx="24240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화면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e061e1ebcc_1_70"/>
          <p:cNvSpPr txBox="1"/>
          <p:nvPr/>
        </p:nvSpPr>
        <p:spPr>
          <a:xfrm>
            <a:off x="9874800" y="5104075"/>
            <a:ext cx="19215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화면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g2e061e1ebcc_1_38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71" name="Google Shape;271;g2e061e1ebcc_1_38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g2e061e1ebcc_1_38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g2e061e1ebcc_1_38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2e061e1ebcc_1_38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2e061e1ebcc_1_38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1주차_4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2e061e1ebcc_1_38"/>
          <p:cNvSpPr txBox="1"/>
          <p:nvPr/>
        </p:nvSpPr>
        <p:spPr>
          <a:xfrm>
            <a:off x="147800" y="1071850"/>
            <a:ext cx="43455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JUnit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단위테스트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CRUD테스트 &gt;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g2e061e1ebcc_1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25" y="2171350"/>
            <a:ext cx="7010925" cy="42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e061e1ebcc_1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7300" y="2810650"/>
            <a:ext cx="4679201" cy="2314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e061e1ebcc_1_38"/>
          <p:cNvSpPr txBox="1"/>
          <p:nvPr/>
        </p:nvSpPr>
        <p:spPr>
          <a:xfrm>
            <a:off x="8454250" y="5665725"/>
            <a:ext cx="2985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코드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2e061e1ebcc_1_38"/>
          <p:cNvSpPr txBox="1"/>
          <p:nvPr/>
        </p:nvSpPr>
        <p:spPr>
          <a:xfrm>
            <a:off x="1448450" y="6513125"/>
            <a:ext cx="4099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 디비 코드 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2e061e1ebcc_1_5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86" name="Google Shape;286;g2e061e1ebcc_1_5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g2e061e1ebcc_1_5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8" name="Google Shape;288;g2e061e1ebcc_1_5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2e061e1ebcc_1_5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2e061e1ebcc_1_54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1주차_5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2e061e1ebcc_1_54"/>
          <p:cNvSpPr txBox="1"/>
          <p:nvPr/>
        </p:nvSpPr>
        <p:spPr>
          <a:xfrm>
            <a:off x="147800" y="1071850"/>
            <a:ext cx="43455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디비 연동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" name="Google Shape;292;g2e061e1ebcc_1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5" y="1850800"/>
            <a:ext cx="1111567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g2ccab855a81_1_3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98" name="Google Shape;298;g2ccab855a81_1_3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g2ccab855a81_1_3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0" name="Google Shape;300;g2ccab855a81_1_3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2ccab855a81_1_34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ccab855a81_1_34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컨트롤러, DTO, DAO 기능들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관련상품 목록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 + 댓글기능 추가</a:t>
            </a:r>
            <a:endParaRPr sz="2000"/>
          </a:p>
        </p:txBody>
      </p:sp>
      <p:pic>
        <p:nvPicPr>
          <p:cNvPr id="303" name="Google Shape;303;g2ccab855a81_1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388620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cab855a81_1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1354550"/>
            <a:ext cx="3204350" cy="187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cab855a81_1_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3384054"/>
            <a:ext cx="3204349" cy="19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ccab855a81_1_3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g2ccab855a81_1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30432" y="5478475"/>
            <a:ext cx="2609276" cy="1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cab855a81_1_34"/>
          <p:cNvSpPr txBox="1"/>
          <p:nvPr/>
        </p:nvSpPr>
        <p:spPr>
          <a:xfrm>
            <a:off x="4459525" y="6497775"/>
            <a:ext cx="35709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양방향으로 통신할 수 있는 웹 소켓 통신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g27246632265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14" name="Google Shape;314;g27246632265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g27246632265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6" name="Google Shape;316;g27246632265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27246632265_1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27246632265_1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27246632265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98338"/>
            <a:ext cx="9038283" cy="13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7246632265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15900"/>
            <a:ext cx="8754200" cy="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246632265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2050" y="3986625"/>
            <a:ext cx="3081999" cy="28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7246632265_1_0"/>
          <p:cNvSpPr/>
          <p:nvPr/>
        </p:nvSpPr>
        <p:spPr>
          <a:xfrm rot="10800000" flipH="1">
            <a:off x="5747725" y="4511900"/>
            <a:ext cx="1586400" cy="1448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27246632265_1_0"/>
          <p:cNvSpPr txBox="1"/>
          <p:nvPr/>
        </p:nvSpPr>
        <p:spPr>
          <a:xfrm>
            <a:off x="293000" y="4689050"/>
            <a:ext cx="4742100" cy="1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ProductController &gt;&gt;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ProductMapper, ProductService &gt;&gt;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ProductMapper.xml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2e061e1ebcc_0_35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29" name="Google Shape;329;g2e061e1ebcc_0_35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g2e061e1ebcc_0_35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1" name="Google Shape;331;g2e061e1ebcc_0_35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e061e1ebcc_0_35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2e061e1ebcc_0_35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g2e061e1ebcc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725" y="2483251"/>
            <a:ext cx="4129626" cy="2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e061e1ebcc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44778"/>
            <a:ext cx="7045200" cy="53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e061e1ebcc_0_35"/>
          <p:cNvSpPr txBox="1"/>
          <p:nvPr/>
        </p:nvSpPr>
        <p:spPr>
          <a:xfrm>
            <a:off x="7318725" y="5311000"/>
            <a:ext cx="475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카카오톡 메세지 api 변경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2cd1420612c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42" name="Google Shape;342;g2cd1420612c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2cd1420612c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4" name="Google Shape;344;g2cd1420612c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2cd1420612c_0_0"/>
          <p:cNvSpPr txBox="1"/>
          <p:nvPr/>
        </p:nvSpPr>
        <p:spPr>
          <a:xfrm>
            <a:off x="7471500" y="1537125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카카오페이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회원만 구매 가능, 포트원 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 header, footer 정리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페이지 자리잡기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체크, 버그 수정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g2cd1420612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25" y="4271175"/>
            <a:ext cx="61531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cd1420612c_0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2cd1420612c_0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g2cd1420612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3050"/>
            <a:ext cx="2271550" cy="21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d1420612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550" y="1053363"/>
            <a:ext cx="2061500" cy="26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cd1420612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050" y="1614575"/>
            <a:ext cx="2872075" cy="1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cd1420612c_0_0"/>
          <p:cNvSpPr/>
          <p:nvPr/>
        </p:nvSpPr>
        <p:spPr>
          <a:xfrm>
            <a:off x="1103575" y="3761038"/>
            <a:ext cx="45720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2e061e1ebcc_0_1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58" name="Google Shape;358;g2e061e1ebcc_0_1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2e061e1ebcc_0_1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0" name="Google Shape;360;g2e061e1ebcc_0_1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2e061e1ebcc_0_13"/>
          <p:cNvSpPr txBox="1"/>
          <p:nvPr/>
        </p:nvSpPr>
        <p:spPr>
          <a:xfrm>
            <a:off x="5855525" y="1138050"/>
            <a:ext cx="4248600" cy="1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포트원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 기능 추가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2e061e1ebcc_0_1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2e061e1ebcc_0_13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g2e061e1ebcc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500"/>
            <a:ext cx="5035101" cy="462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e061e1ebcc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5725" y="3199575"/>
            <a:ext cx="6526275" cy="36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e061e1ebcc_0_13"/>
          <p:cNvSpPr/>
          <p:nvPr/>
        </p:nvSpPr>
        <p:spPr>
          <a:xfrm rot="10800000" flipH="1">
            <a:off x="2584750" y="5784050"/>
            <a:ext cx="1586400" cy="905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g2e061e1ebcc_0_66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72" name="Google Shape;372;g2e061e1ebcc_0_66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2e061e1ebcc_0_66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4" name="Google Shape;374;g2e061e1ebcc_0_66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g2e061e1ebcc_0_66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2e061e1ebcc_0_66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3주차_2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g2e061e1ebcc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500"/>
            <a:ext cx="6171051" cy="4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e061e1ebcc_0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050" y="2237103"/>
            <a:ext cx="6020950" cy="462089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e061e1ebcc_0_66"/>
          <p:cNvSpPr txBox="1"/>
          <p:nvPr/>
        </p:nvSpPr>
        <p:spPr>
          <a:xfrm>
            <a:off x="1154175" y="5517950"/>
            <a:ext cx="4248600" cy="1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 컨트롤러 기능 추가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04" name="Google Shape;104;p2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0" y="-635"/>
              <a:ext cx="35560" cy="82169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 차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75577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30935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2"/>
          <p:cNvCxnSpPr>
            <a:endCxn id="107" idx="2"/>
          </p:cNvCxnSpPr>
          <p:nvPr/>
        </p:nvCxnSpPr>
        <p:spPr>
          <a:xfrm rot="10800000">
            <a:off x="253174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0" name="Google Shape;110;p2"/>
          <p:cNvSpPr/>
          <p:nvPr/>
        </p:nvSpPr>
        <p:spPr>
          <a:xfrm>
            <a:off x="1341120" y="2095499"/>
            <a:ext cx="1605915" cy="1605915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 rot="-5400000" flipH="1">
            <a:off x="3156585" y="2510155"/>
            <a:ext cx="775970" cy="775970"/>
            <a:chOff x="3156585" y="2510155"/>
            <a:chExt cx="775970" cy="775970"/>
          </a:xfrm>
        </p:grpSpPr>
        <p:sp>
          <p:nvSpPr>
            <p:cNvPr id="112" name="Google Shape;112;p2"/>
            <p:cNvSpPr/>
            <p:nvPr/>
          </p:nvSpPr>
          <p:spPr>
            <a:xfrm>
              <a:off x="315658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3" name="Google Shape;113;p2"/>
            <p:cNvCxnSpPr/>
            <p:nvPr/>
          </p:nvCxnSpPr>
          <p:spPr>
            <a:xfrm rot="5400000">
              <a:off x="377063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4" name="Google Shape;114;p2"/>
          <p:cNvSpPr/>
          <p:nvPr/>
        </p:nvSpPr>
        <p:spPr>
          <a:xfrm>
            <a:off x="1926590" y="2653030"/>
            <a:ext cx="425450" cy="37719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945380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32054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"/>
          <p:cNvCxnSpPr>
            <a:endCxn id="115" idx="2"/>
          </p:cNvCxnSpPr>
          <p:nvPr/>
        </p:nvCxnSpPr>
        <p:spPr>
          <a:xfrm rot="10800000">
            <a:off x="5721350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8" name="Google Shape;118;p2"/>
          <p:cNvSpPr/>
          <p:nvPr/>
        </p:nvSpPr>
        <p:spPr>
          <a:xfrm>
            <a:off x="4530725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 rot="-5400000" flipH="1">
            <a:off x="6346190" y="2510155"/>
            <a:ext cx="775970" cy="775970"/>
            <a:chOff x="6346190" y="2510155"/>
            <a:chExt cx="775970" cy="775970"/>
          </a:xfrm>
        </p:grpSpPr>
        <p:sp>
          <p:nvSpPr>
            <p:cNvPr id="120" name="Google Shape;120;p2"/>
            <p:cNvSpPr/>
            <p:nvPr/>
          </p:nvSpPr>
          <p:spPr>
            <a:xfrm>
              <a:off x="6346190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" name="Google Shape;121;p2"/>
            <p:cNvCxnSpPr/>
            <p:nvPr/>
          </p:nvCxnSpPr>
          <p:spPr>
            <a:xfrm rot="5400000">
              <a:off x="6960235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2" name="Google Shape;122;p2"/>
          <p:cNvSpPr/>
          <p:nvPr/>
        </p:nvSpPr>
        <p:spPr>
          <a:xfrm>
            <a:off x="6007710" y="4298938"/>
            <a:ext cx="2368500" cy="94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순서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13498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751078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2"/>
          <p:cNvCxnSpPr>
            <a:endCxn id="123" idx="2"/>
          </p:cNvCxnSpPr>
          <p:nvPr/>
        </p:nvCxnSpPr>
        <p:spPr>
          <a:xfrm rot="10800000">
            <a:off x="891095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26" name="Google Shape;126;p2"/>
          <p:cNvSpPr/>
          <p:nvPr/>
        </p:nvSpPr>
        <p:spPr>
          <a:xfrm>
            <a:off x="7720330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 rot="-5400000" flipH="1">
            <a:off x="9535795" y="2510155"/>
            <a:ext cx="775970" cy="775970"/>
            <a:chOff x="9535795" y="2510155"/>
            <a:chExt cx="775970" cy="775970"/>
          </a:xfrm>
        </p:grpSpPr>
        <p:sp>
          <p:nvSpPr>
            <p:cNvPr id="128" name="Google Shape;128;p2"/>
            <p:cNvSpPr/>
            <p:nvPr/>
          </p:nvSpPr>
          <p:spPr>
            <a:xfrm>
              <a:off x="953579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" name="Google Shape;129;p2"/>
            <p:cNvCxnSpPr/>
            <p:nvPr/>
          </p:nvCxnSpPr>
          <p:spPr>
            <a:xfrm rot="5400000">
              <a:off x="1014984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0" name="Google Shape;130;p2"/>
          <p:cNvSpPr/>
          <p:nvPr/>
        </p:nvSpPr>
        <p:spPr>
          <a:xfrm>
            <a:off x="9197290" y="4298938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및 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8348345" y="2626995"/>
            <a:ext cx="349885" cy="461010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097145" y="2673350"/>
            <a:ext cx="421005" cy="36893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0447655" y="2959100"/>
            <a:ext cx="654050" cy="654050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13860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643667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818095" y="4298950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</a:t>
            </a:r>
            <a:endParaRPr sz="22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7246631c19_1_11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85" name="Google Shape;385;g27246631c19_1_11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g27246631c19_1_11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7" name="Google Shape;387;g27246631c19_1_11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27246631c19_1_11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27246631c19_1_110"/>
          <p:cNvSpPr txBox="1"/>
          <p:nvPr/>
        </p:nvSpPr>
        <p:spPr>
          <a:xfrm>
            <a:off x="4782000" y="173975"/>
            <a:ext cx="18621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 화면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라이브커머스( 이진영, 박우주 )">
            <a:hlinkClick r:id="" action="ppaction://media"/>
            <a:extLst>
              <a:ext uri="{FF2B5EF4-FFF2-40B4-BE49-F238E27FC236}">
                <a16:creationId xmlns:a16="http://schemas.microsoft.com/office/drawing/2014/main" id="{4068298A-8FAB-4427-B826-D7E314276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70" y="883809"/>
            <a:ext cx="10432117" cy="5650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246632265_0_187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6" name="Google Shape;396;g27246632265_0_187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397" name="Google Shape;397;g27246632265_0_187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27246632265_0_187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9" name="Google Shape;399;g27246632265_0_187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 소감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27246632265_0_187"/>
          <p:cNvSpPr/>
          <p:nvPr/>
        </p:nvSpPr>
        <p:spPr>
          <a:xfrm>
            <a:off x="5121713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27246632265_0_187"/>
          <p:cNvSpPr/>
          <p:nvPr/>
        </p:nvSpPr>
        <p:spPr>
          <a:xfrm>
            <a:off x="6857895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373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898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7246632265_0_187"/>
          <p:cNvSpPr txBox="1"/>
          <p:nvPr/>
        </p:nvSpPr>
        <p:spPr>
          <a:xfrm>
            <a:off x="1288375" y="3158250"/>
            <a:ext cx="402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작업을 하면서 생각지도 못한곳에서 에러가 나거나, 새로운 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능 (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카카오페이, 시큐리티, 장바구니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추가할때 힘들긴 했습니다. 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사용했던 기능들은 기억에 남을 것 같고, 사이트를 만드는데 작동시킬게 많다는걸 알게되었고, 아직도 배울게 많다는걸 알게되었습니다. 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27246632265_0_187"/>
          <p:cNvSpPr txBox="1"/>
          <p:nvPr/>
        </p:nvSpPr>
        <p:spPr>
          <a:xfrm>
            <a:off x="6697900" y="3118950"/>
            <a:ext cx="4023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여러가지 시행착오를 겪으면서 힘들었지만 덕분에 새로운 기능들을 알게되고 흐름자체를 명확하게 파악하게 되었습니다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결제하기 부분에서 i`m port를 </a:t>
            </a:r>
            <a:endParaRPr sz="1700" b="1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 포트키를 발급받아</a:t>
            </a:r>
            <a:endParaRPr sz="1700" b="1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카카오페이를 사용하여 결제하는 기능을 구현하는데 어려움을 많이 느꼈고 결제는 처음 하는 부분이라 구글에 검색하여 몰랐던 부분을 새로 알게되었습니다 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. 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d1420612c_0_21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1" name="Google Shape;411;g2cd1420612c_0_2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412" name="Google Shape;412;g2cd1420612c_0_2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g2cd1420612c_0_2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4" name="Google Shape;414;g2cd1420612c_0_21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g2cd1420612c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887" y="991675"/>
            <a:ext cx="9512625" cy="53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cd1420612c_0_21"/>
          <p:cNvSpPr/>
          <p:nvPr/>
        </p:nvSpPr>
        <p:spPr>
          <a:xfrm>
            <a:off x="4060288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2cd1420612c_0_21"/>
          <p:cNvSpPr/>
          <p:nvPr/>
        </p:nvSpPr>
        <p:spPr>
          <a:xfrm>
            <a:off x="7540213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2cd1420612c_0_21"/>
          <p:cNvSpPr/>
          <p:nvPr/>
        </p:nvSpPr>
        <p:spPr>
          <a:xfrm>
            <a:off x="4060288" y="14837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43" name="Google Shape;143;p3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-635"/>
              <a:ext cx="36195" cy="82232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99745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6167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3" descr="/temp/fImage2134137367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4505" y="1638303"/>
            <a:ext cx="1634490" cy="977265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538" y="1172000"/>
            <a:ext cx="3492451" cy="1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0" y="1242813"/>
            <a:ext cx="20383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626300" y="3470688"/>
            <a:ext cx="289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STS -3.9.18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561075" y="27879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Workbench 8.0 CE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081050" y="27208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v9.0 Server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350" y="1144650"/>
            <a:ext cx="1964575" cy="19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9284450" y="32134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github.com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750" y="4153500"/>
            <a:ext cx="3607626" cy="19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21825" y="3672325"/>
            <a:ext cx="3059226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5375" y="4052750"/>
            <a:ext cx="2038351" cy="20383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65646" y="4577175"/>
            <a:ext cx="2389878" cy="1454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sp>
        <p:nvSpPr>
          <p:cNvPr id="160" name="Google Shape;160;p3"/>
          <p:cNvSpPr txBox="1"/>
          <p:nvPr/>
        </p:nvSpPr>
        <p:spPr>
          <a:xfrm>
            <a:off x="6454500" y="59826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5.2.7.RELEASE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1010175" y="5625475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5.5.0 version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g2ccab855a81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67" name="Google Shape;167;g2ccab855a81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2ccab855a81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9" name="Google Shape;169;g2ccab855a81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2ccab855a81_0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2ccab855a81_0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g2ccab855a8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0" y="825500"/>
            <a:ext cx="11796302" cy="586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27246632265_0_2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78" name="Google Shape;178;g27246632265_0_2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27246632265_0_2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0" name="Google Shape;180;g27246632265_0_2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27246632265_0_2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27246632265_0_2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g27246632265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25" y="956400"/>
            <a:ext cx="4829175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7246632265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7100" y="977900"/>
            <a:ext cx="5374341" cy="57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g27246632265_0_175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90" name="Google Shape;190;g27246632265_0_175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27246632265_0_175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2" name="Google Shape;192;g27246632265_0_175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27246632265_0_175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27246632265_0_175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g27246632265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375" y="1017300"/>
            <a:ext cx="5027303" cy="57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27246631c19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01" name="Google Shape;201;g27246631c19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27246631c19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g27246631c19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27246631c19_1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27246631c19_1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g27246631c19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8725"/>
            <a:ext cx="7191926" cy="5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7246631c19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7753" y="3113253"/>
            <a:ext cx="3250875" cy="2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7246631c19_1_0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 커머스에 필요한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기능들을 DB생성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11개 테이블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2ccab855a81_1_2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14" name="Google Shape;214;g2ccab855a81_1_2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2ccab855a81_1_2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g2ccab855a81_1_2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ccab855a81_1_2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ccab855a81_1_23"/>
          <p:cNvSpPr txBox="1"/>
          <p:nvPr/>
        </p:nvSpPr>
        <p:spPr>
          <a:xfrm>
            <a:off x="5035100" y="177350"/>
            <a:ext cx="12612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ccab855a81_1_23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메인에 관련된 컨트롤러, VO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Mapper, service 만들고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페이지,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페이지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관리자, 회원, 비회원 구분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시큐리티 활용 )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g2ccab855a81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881575"/>
            <a:ext cx="24384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cab855a81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881575"/>
            <a:ext cx="2139500" cy="5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2e061e1ebcc_0_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27" name="Google Shape;227;g2e061e1ebcc_0_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2e061e1ebcc_0_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g2e061e1ebcc_0_1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e061e1ebcc_0_1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2e061e1ebcc_0_1"/>
          <p:cNvSpPr txBox="1"/>
          <p:nvPr/>
        </p:nvSpPr>
        <p:spPr>
          <a:xfrm>
            <a:off x="5035100" y="177350"/>
            <a:ext cx="1603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g2e061e1ebcc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825" y="1376623"/>
            <a:ext cx="5125049" cy="395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e061e1ebcc_0_1"/>
          <p:cNvSpPr txBox="1"/>
          <p:nvPr/>
        </p:nvSpPr>
        <p:spPr>
          <a:xfrm>
            <a:off x="404000" y="895625"/>
            <a:ext cx="3872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MVC패턴 방식 설계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g2e061e1ebcc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13" y="1523550"/>
            <a:ext cx="3062838" cy="22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e061e1ebcc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276400"/>
            <a:ext cx="6324574" cy="24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e061e1ebcc_0_1"/>
          <p:cNvSpPr txBox="1"/>
          <p:nvPr/>
        </p:nvSpPr>
        <p:spPr>
          <a:xfrm>
            <a:off x="2956025" y="3084125"/>
            <a:ext cx="13203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2e061e1ebcc_0_1"/>
          <p:cNvSpPr txBox="1"/>
          <p:nvPr/>
        </p:nvSpPr>
        <p:spPr>
          <a:xfrm>
            <a:off x="4448275" y="5069275"/>
            <a:ext cx="13203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2e061e1ebcc_0_1"/>
          <p:cNvSpPr txBox="1"/>
          <p:nvPr/>
        </p:nvSpPr>
        <p:spPr>
          <a:xfrm>
            <a:off x="9803300" y="1457675"/>
            <a:ext cx="22179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와이드스크린</PresentationFormat>
  <Paragraphs>115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9</cp:lastModifiedBy>
  <cp:revision>1</cp:revision>
  <dcterms:modified xsi:type="dcterms:W3CDTF">2024-05-27T08:13:01Z</dcterms:modified>
</cp:coreProperties>
</file>